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66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72273"/>
            <a:ext cx="9969500" cy="1293028"/>
          </a:xfrm>
        </p:spPr>
        <p:txBody>
          <a:bodyPr>
            <a:noAutofit/>
          </a:bodyPr>
          <a:lstStyle/>
          <a:p>
            <a:r>
              <a:rPr lang="en-CA" sz="4400" dirty="0"/>
              <a:t>What am I doing here today?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900" y="2019301"/>
            <a:ext cx="795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Pinch Hitting for Pastor John?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53" y="2019301"/>
            <a:ext cx="2784094" cy="3805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700" y="3531176"/>
            <a:ext cx="5067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No! – a pinch hitter is a very specialized and talented batter who could potentially knock one out of the park!</a:t>
            </a:r>
          </a:p>
        </p:txBody>
      </p:sp>
    </p:spTree>
    <p:extLst>
      <p:ext uri="{BB962C8B-B14F-4D97-AF65-F5344CB8AC3E}">
        <p14:creationId xmlns:p14="http://schemas.microsoft.com/office/powerpoint/2010/main" val="27029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18273"/>
            <a:ext cx="8610600" cy="1293028"/>
          </a:xfrm>
        </p:spPr>
        <p:txBody>
          <a:bodyPr/>
          <a:lstStyle/>
          <a:p>
            <a:r>
              <a:rPr lang="en-CA" b="1" dirty="0"/>
              <a:t>King Solomon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720275"/>
            <a:ext cx="897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3. Solomon had 700 wives!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2667000"/>
            <a:ext cx="1069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4.  1 Kings 11: 1 - 13</a:t>
            </a:r>
          </a:p>
          <a:p>
            <a:r>
              <a:rPr lang="en-CA" sz="3200" b="1" dirty="0"/>
              <a:t>		- Allowed gods to be built on the High Places</a:t>
            </a:r>
          </a:p>
          <a:p>
            <a:r>
              <a:rPr lang="en-CA" sz="3200" b="1" dirty="0"/>
              <a:t>		- Ashtoreth – goddess of the Sidonians</a:t>
            </a:r>
          </a:p>
          <a:p>
            <a:r>
              <a:rPr lang="en-CA" sz="3200" b="1" dirty="0"/>
              <a:t>		- </a:t>
            </a:r>
            <a:r>
              <a:rPr lang="en-CA" sz="3200" b="1" dirty="0" err="1"/>
              <a:t>Chemosh</a:t>
            </a:r>
            <a:r>
              <a:rPr lang="en-CA" sz="3200" b="1" dirty="0"/>
              <a:t> – the god of the Moabites</a:t>
            </a:r>
          </a:p>
          <a:p>
            <a:r>
              <a:rPr lang="en-CA" sz="3200" b="1" dirty="0"/>
              <a:t>		- </a:t>
            </a:r>
            <a:r>
              <a:rPr lang="en-CA" sz="3200" b="1" dirty="0" err="1"/>
              <a:t>Molech</a:t>
            </a:r>
            <a:r>
              <a:rPr lang="en-CA" sz="3200" b="1" dirty="0"/>
              <a:t> – the god of the Ammonites</a:t>
            </a:r>
          </a:p>
          <a:p>
            <a:endParaRPr lang="en-CA" sz="3200" b="1" dirty="0"/>
          </a:p>
          <a:p>
            <a:r>
              <a:rPr lang="en-CA" sz="3200" b="1" dirty="0"/>
              <a:t>5.	God set the stage for the decline of the Kingdom of </a:t>
            </a:r>
            <a:r>
              <a:rPr lang="en-CA" sz="3200" b="1" dirty="0" err="1"/>
              <a:t>Isreal</a:t>
            </a:r>
            <a:r>
              <a:rPr lang="en-CA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69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546099"/>
            <a:ext cx="2946400" cy="1152001"/>
          </a:xfrm>
        </p:spPr>
        <p:txBody>
          <a:bodyPr/>
          <a:lstStyle/>
          <a:p>
            <a:r>
              <a:rPr lang="en-CA" b="1" dirty="0"/>
              <a:t>Elijah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2032000"/>
            <a:ext cx="11823700" cy="1168399"/>
          </a:xfrm>
        </p:spPr>
        <p:txBody>
          <a:bodyPr>
            <a:noAutofit/>
          </a:bodyPr>
          <a:lstStyle/>
          <a:p>
            <a:r>
              <a:rPr lang="en-CA" sz="3200" b="1" dirty="0"/>
              <a:t>1. The Tishbite prophet from Tishbe in Gilead.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0" y="2957683"/>
            <a:ext cx="1087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2. Elijah tells King Ahab that God is bringing a drought.</a:t>
            </a:r>
          </a:p>
          <a:p>
            <a:r>
              <a:rPr lang="en-CA" sz="3200" b="1" dirty="0"/>
              <a:t>	Kings 17: 1 - 6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00" y="4201275"/>
            <a:ext cx="984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3. The Widow at Zaraphath</a:t>
            </a:r>
          </a:p>
          <a:p>
            <a:r>
              <a:rPr lang="en-CA" sz="3200" b="1" dirty="0"/>
              <a:t>	1 Kings 17: 7 - 16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300" y="5537200"/>
            <a:ext cx="962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CA" sz="3200" b="1" dirty="0"/>
              <a:t>Elijah and the Widow’s Son</a:t>
            </a:r>
          </a:p>
          <a:p>
            <a:r>
              <a:rPr lang="en-CA" sz="3200" b="1" dirty="0"/>
              <a:t>		1Kings 17: 17 - 24</a:t>
            </a:r>
          </a:p>
        </p:txBody>
      </p:sp>
    </p:spTree>
    <p:extLst>
      <p:ext uri="{BB962C8B-B14F-4D97-AF65-F5344CB8AC3E}">
        <p14:creationId xmlns:p14="http://schemas.microsoft.com/office/powerpoint/2010/main" val="17843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4700" y="178226"/>
            <a:ext cx="12649200" cy="1295400"/>
          </a:xfrm>
        </p:spPr>
        <p:txBody>
          <a:bodyPr/>
          <a:lstStyle/>
          <a:p>
            <a:r>
              <a:rPr lang="en-CA" b="1" dirty="0"/>
              <a:t>The Time of Jesus on Earth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91" y="2322990"/>
            <a:ext cx="5079991" cy="823912"/>
          </a:xfrm>
        </p:spPr>
        <p:txBody>
          <a:bodyPr>
            <a:noAutofit/>
          </a:bodyPr>
          <a:lstStyle/>
          <a:p>
            <a:r>
              <a:rPr lang="en-CA" sz="3200" b="1" dirty="0"/>
              <a:t>Jesus came to earth as a helpless babe – born of a virgin in a stable!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0" y="3996266"/>
            <a:ext cx="11455400" cy="3086019"/>
          </a:xfrm>
        </p:spPr>
        <p:txBody>
          <a:bodyPr>
            <a:normAutofit/>
          </a:bodyPr>
          <a:lstStyle/>
          <a:p>
            <a:r>
              <a:rPr lang="en-CA" sz="3200" b="1" dirty="0"/>
              <a:t>The  “Are you Kidding Me?” part comes into play when we realize that the religious leadership of the day reject him and treated him as an enemy!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100" y="2322990"/>
            <a:ext cx="5105400" cy="823912"/>
          </a:xfrm>
        </p:spPr>
        <p:txBody>
          <a:bodyPr>
            <a:noAutofit/>
          </a:bodyPr>
          <a:lstStyle/>
          <a:p>
            <a:r>
              <a:rPr lang="en-CA" sz="3200" b="1" dirty="0"/>
              <a:t>He was worshiped by shepherds and foreign kings!</a:t>
            </a:r>
          </a:p>
        </p:txBody>
      </p:sp>
    </p:spTree>
    <p:extLst>
      <p:ext uri="{BB962C8B-B14F-4D97-AF65-F5344CB8AC3E}">
        <p14:creationId xmlns:p14="http://schemas.microsoft.com/office/powerpoint/2010/main" val="22109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200" y="87630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Matthew 27: 50 -54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1100" y="1707297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Verse 51:</a:t>
            </a:r>
          </a:p>
          <a:p>
            <a:r>
              <a:rPr lang="en-CA" sz="3200" b="1" dirty="0"/>
              <a:t>	At that moment the curtain of the temple was torn in two from top to bottom. The earth shook and the rocks split.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0" y="4635500"/>
            <a:ext cx="955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	That curtain separated the entrance to the area called the Holy of Holies where only the High Priest entered once a year.</a:t>
            </a:r>
          </a:p>
        </p:txBody>
      </p:sp>
    </p:spTree>
    <p:extLst>
      <p:ext uri="{BB962C8B-B14F-4D97-AF65-F5344CB8AC3E}">
        <p14:creationId xmlns:p14="http://schemas.microsoft.com/office/powerpoint/2010/main" val="1002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32573"/>
            <a:ext cx="8610600" cy="1293028"/>
          </a:xfrm>
        </p:spPr>
        <p:txBody>
          <a:bodyPr>
            <a:normAutofit/>
          </a:bodyPr>
          <a:lstStyle/>
          <a:p>
            <a:r>
              <a:rPr lang="en-CA" sz="4800" b="1" dirty="0"/>
              <a:t>Where are we Now?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700" y="2184400"/>
            <a:ext cx="1082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When you look at all that is happening in our world today in relation to the Bible and our Christian Faith?</a:t>
            </a:r>
          </a:p>
          <a:p>
            <a:endParaRPr lang="en-CA" sz="3600" b="1" dirty="0"/>
          </a:p>
          <a:p>
            <a:r>
              <a:rPr lang="en-CA" sz="3600" b="1" dirty="0"/>
              <a:t>Do you ever find your self asking:</a:t>
            </a:r>
          </a:p>
          <a:p>
            <a:endParaRPr lang="en-CA" sz="3600" b="1" dirty="0"/>
          </a:p>
          <a:p>
            <a:r>
              <a:rPr lang="en-CA" sz="4800" b="1" dirty="0"/>
              <a:t>“Are You Kidding Me?”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9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713573"/>
            <a:ext cx="9588500" cy="1293028"/>
          </a:xfrm>
        </p:spPr>
        <p:txBody>
          <a:bodyPr/>
          <a:lstStyle/>
          <a:p>
            <a:r>
              <a:rPr lang="en-CA" dirty="0"/>
              <a:t>Staying with the baseball Theme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600" y="2374900"/>
            <a:ext cx="1162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More like bringing in a position player into the game to throw a few pitches.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3746500"/>
            <a:ext cx="1076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Someone you don’t really expect very much from.</a:t>
            </a:r>
          </a:p>
          <a:p>
            <a:endParaRPr lang="en-CA" sz="3200" dirty="0"/>
          </a:p>
          <a:p>
            <a:r>
              <a:rPr lang="en-CA" sz="3200" dirty="0"/>
              <a:t>You just hope he can get something across!</a:t>
            </a:r>
          </a:p>
        </p:txBody>
      </p:sp>
    </p:spTree>
    <p:extLst>
      <p:ext uri="{BB962C8B-B14F-4D97-AF65-F5344CB8AC3E}">
        <p14:creationId xmlns:p14="http://schemas.microsoft.com/office/powerpoint/2010/main" val="19188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96905"/>
            <a:ext cx="11607800" cy="1825096"/>
          </a:xfrm>
        </p:spPr>
        <p:txBody>
          <a:bodyPr/>
          <a:lstStyle/>
          <a:p>
            <a:pPr algn="ctr"/>
            <a:r>
              <a:rPr lang="en-CA" dirty="0"/>
              <a:t>Are You Kidding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84500"/>
            <a:ext cx="11963400" cy="685800"/>
          </a:xfrm>
        </p:spPr>
        <p:txBody>
          <a:bodyPr>
            <a:noAutofit/>
          </a:bodyPr>
          <a:lstStyle/>
          <a:p>
            <a:r>
              <a:rPr lang="en-CA" sz="4000" dirty="0"/>
              <a:t>Events found in the Bible that make you wonder</a:t>
            </a:r>
          </a:p>
        </p:txBody>
      </p:sp>
    </p:spTree>
    <p:extLst>
      <p:ext uri="{BB962C8B-B14F-4D97-AF65-F5344CB8AC3E}">
        <p14:creationId xmlns:p14="http://schemas.microsoft.com/office/powerpoint/2010/main" val="362910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10515599" cy="1295400"/>
          </a:xfrm>
        </p:spPr>
        <p:txBody>
          <a:bodyPr/>
          <a:lstStyle/>
          <a:p>
            <a:r>
              <a:rPr lang="en-CA" dirty="0"/>
              <a:t>Different Contexts for How we Use “Are You Kidding Me”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618" y="4038599"/>
            <a:ext cx="3451582" cy="682765"/>
          </a:xfrm>
        </p:spPr>
        <p:txBody>
          <a:bodyPr/>
          <a:lstStyle/>
          <a:p>
            <a:r>
              <a:rPr lang="en-CA" sz="3200" dirty="0"/>
              <a:t>The Hidden Key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900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A note left for family members telling where it is.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4263" y="4038599"/>
            <a:ext cx="3448935" cy="682765"/>
          </a:xfrm>
        </p:spPr>
        <p:txBody>
          <a:bodyPr/>
          <a:lstStyle/>
          <a:p>
            <a:r>
              <a:rPr lang="en-CA" sz="3200" dirty="0"/>
              <a:t>Dad’s Birthday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15435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Someone should have told Dad!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41264" y="4038599"/>
            <a:ext cx="3456469" cy="682765"/>
          </a:xfrm>
        </p:spPr>
        <p:txBody>
          <a:bodyPr/>
          <a:lstStyle/>
          <a:p>
            <a:r>
              <a:rPr lang="en-CA" sz="3200" dirty="0"/>
              <a:t>Backhanded!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4" b="20534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/>
              <a:t>A bird sent a backhanded comment!</a:t>
            </a:r>
          </a:p>
        </p:txBody>
      </p:sp>
    </p:spTree>
    <p:extLst>
      <p:ext uri="{BB962C8B-B14F-4D97-AF65-F5344CB8AC3E}">
        <p14:creationId xmlns:p14="http://schemas.microsoft.com/office/powerpoint/2010/main" val="34853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CA" dirty="0"/>
              <a:t>More Serious Times when we may say it!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When we learn some serious news about a family member or friend.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When we hear about something that happened in the world that is hard to understand could take place.</a:t>
            </a:r>
          </a:p>
          <a:p>
            <a:pPr lvl="1"/>
            <a:r>
              <a:rPr lang="en-CA" sz="3600" dirty="0"/>
              <a:t>George Floyd!</a:t>
            </a:r>
          </a:p>
        </p:txBody>
      </p:sp>
    </p:spTree>
    <p:extLst>
      <p:ext uri="{BB962C8B-B14F-4D97-AF65-F5344CB8AC3E}">
        <p14:creationId xmlns:p14="http://schemas.microsoft.com/office/powerpoint/2010/main" val="25294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4700" y="178226"/>
            <a:ext cx="12649200" cy="1295400"/>
          </a:xfrm>
        </p:spPr>
        <p:txBody>
          <a:bodyPr/>
          <a:lstStyle/>
          <a:p>
            <a:r>
              <a:rPr lang="en-CA" dirty="0"/>
              <a:t>In 2020 I set a goal to read the entire bible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91" y="2322990"/>
            <a:ext cx="5079991" cy="823912"/>
          </a:xfrm>
        </p:spPr>
        <p:txBody>
          <a:bodyPr>
            <a:noAutofit/>
          </a:bodyPr>
          <a:lstStyle/>
          <a:p>
            <a:r>
              <a:rPr lang="en-CA" sz="3200" dirty="0"/>
              <a:t>People and Nations Who Worshiped God Faithfully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0" y="3996266"/>
            <a:ext cx="11455400" cy="3086019"/>
          </a:xfrm>
        </p:spPr>
        <p:txBody>
          <a:bodyPr>
            <a:normAutofit/>
          </a:bodyPr>
          <a:lstStyle/>
          <a:p>
            <a:r>
              <a:rPr lang="en-CA" sz="3200" dirty="0"/>
              <a:t>The  “Are you Kidding Me?” part comes into play when they did this at a time when the opposite reaction is what you may expect.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3500" y="1911034"/>
            <a:ext cx="5105400" cy="823912"/>
          </a:xfrm>
        </p:spPr>
        <p:txBody>
          <a:bodyPr>
            <a:noAutofit/>
          </a:bodyPr>
          <a:lstStyle/>
          <a:p>
            <a:r>
              <a:rPr lang="en-CA" sz="3200" dirty="0"/>
              <a:t>People and Nations that failed to follow God </a:t>
            </a:r>
          </a:p>
        </p:txBody>
      </p:sp>
    </p:spTree>
    <p:extLst>
      <p:ext uri="{BB962C8B-B14F-4D97-AF65-F5344CB8AC3E}">
        <p14:creationId xmlns:p14="http://schemas.microsoft.com/office/powerpoint/2010/main" val="6411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95" y="571500"/>
            <a:ext cx="10146186" cy="880636"/>
          </a:xfrm>
        </p:spPr>
        <p:txBody>
          <a:bodyPr>
            <a:normAutofit/>
          </a:bodyPr>
          <a:lstStyle/>
          <a:p>
            <a:r>
              <a:rPr lang="en-CA" sz="4000" b="1" dirty="0"/>
              <a:t>Noah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1595" y="1768715"/>
            <a:ext cx="10144654" cy="695085"/>
          </a:xfrm>
        </p:spPr>
        <p:txBody>
          <a:bodyPr>
            <a:normAutofit/>
          </a:bodyPr>
          <a:lstStyle/>
          <a:p>
            <a:r>
              <a:rPr lang="en-CA" sz="3200" b="1" dirty="0"/>
              <a:t>Genesis 6: 9 – 14</a:t>
            </a:r>
          </a:p>
          <a:p>
            <a:endParaRPr lang="en-CA" sz="3200" dirty="0"/>
          </a:p>
          <a:p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7900" y="2623903"/>
            <a:ext cx="847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There is no record of Noah questioning  God about building the Ark.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5949" y="4174176"/>
            <a:ext cx="875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In the midst of a world rebelling against God – He obeys faithfully!</a:t>
            </a:r>
          </a:p>
        </p:txBody>
      </p:sp>
    </p:spTree>
    <p:extLst>
      <p:ext uri="{BB962C8B-B14F-4D97-AF65-F5344CB8AC3E}">
        <p14:creationId xmlns:p14="http://schemas.microsoft.com/office/powerpoint/2010/main" val="33899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546099"/>
            <a:ext cx="2946400" cy="1152001"/>
          </a:xfrm>
        </p:spPr>
        <p:txBody>
          <a:bodyPr/>
          <a:lstStyle/>
          <a:p>
            <a:r>
              <a:rPr lang="en-CA" b="1" dirty="0"/>
              <a:t>Moses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2032000"/>
            <a:ext cx="11823700" cy="1168399"/>
          </a:xfrm>
        </p:spPr>
        <p:txBody>
          <a:bodyPr>
            <a:noAutofit/>
          </a:bodyPr>
          <a:lstStyle/>
          <a:p>
            <a:r>
              <a:rPr lang="en-CA" sz="3200" b="1" dirty="0"/>
              <a:t>1. God performs the miracle at the crossing of the Red Sea.	Exodus Chapter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3241911"/>
            <a:ext cx="1087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2. Three days later they complain about being thirsty!</a:t>
            </a:r>
          </a:p>
          <a:p>
            <a:r>
              <a:rPr lang="en-CA" sz="3200" b="1" dirty="0"/>
              <a:t>	Exodus 15: 22 - 27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737100"/>
            <a:ext cx="984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3. Exodus 16: God provides manna and quail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300" y="5537200"/>
            <a:ext cx="962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4.	Exodus 32:  The Golden Calf</a:t>
            </a:r>
          </a:p>
        </p:txBody>
      </p:sp>
    </p:spTree>
    <p:extLst>
      <p:ext uri="{BB962C8B-B14F-4D97-AF65-F5344CB8AC3E}">
        <p14:creationId xmlns:p14="http://schemas.microsoft.com/office/powerpoint/2010/main" val="17225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18273"/>
            <a:ext cx="8610600" cy="1293028"/>
          </a:xfrm>
        </p:spPr>
        <p:txBody>
          <a:bodyPr/>
          <a:lstStyle/>
          <a:p>
            <a:r>
              <a:rPr lang="en-CA" b="1" dirty="0"/>
              <a:t>King Solomon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720275"/>
            <a:ext cx="897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1. Solomon is known for his great wisdom.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2667000"/>
            <a:ext cx="1069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2. Grew the Nation of Israel to its greatest splendor.</a:t>
            </a:r>
          </a:p>
          <a:p>
            <a:r>
              <a:rPr lang="en-CA" sz="3200" b="1" dirty="0"/>
              <a:t>		- riches beyond belief</a:t>
            </a:r>
          </a:p>
          <a:p>
            <a:r>
              <a:rPr lang="en-CA" sz="3200" b="1" dirty="0"/>
              <a:t>		- built God’s Temple</a:t>
            </a:r>
          </a:p>
          <a:p>
            <a:r>
              <a:rPr lang="en-CA" sz="3200" b="1" dirty="0"/>
              <a:t>		- the territory of Israel was at its greatest</a:t>
            </a:r>
          </a:p>
          <a:p>
            <a:r>
              <a:rPr lang="en-CA" sz="3200" b="1" dirty="0"/>
              <a:t>		- world power and peaceful reign</a:t>
            </a:r>
          </a:p>
          <a:p>
            <a:endParaRPr lang="en-CA" sz="3200" b="1" dirty="0"/>
          </a:p>
          <a:p>
            <a:r>
              <a:rPr lang="en-CA" sz="3200" b="1" dirty="0"/>
              <a:t>	1 Kings 10 : 23 &amp; 24</a:t>
            </a:r>
          </a:p>
        </p:txBody>
      </p:sp>
    </p:spTree>
    <p:extLst>
      <p:ext uri="{BB962C8B-B14F-4D97-AF65-F5344CB8AC3E}">
        <p14:creationId xmlns:p14="http://schemas.microsoft.com/office/powerpoint/2010/main" val="17612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1233</TotalTime>
  <Words>677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What am I doing here today?</vt:lpstr>
      <vt:lpstr>Staying with the baseball Theme</vt:lpstr>
      <vt:lpstr>Are You Kidding Me</vt:lpstr>
      <vt:lpstr>Different Contexts for How we Use “Are You Kidding Me”</vt:lpstr>
      <vt:lpstr>More Serious Times when we may say it! </vt:lpstr>
      <vt:lpstr>In 2020 I set a goal to read the entire bible </vt:lpstr>
      <vt:lpstr>Noah</vt:lpstr>
      <vt:lpstr>Moses</vt:lpstr>
      <vt:lpstr>King Solomon  </vt:lpstr>
      <vt:lpstr>King Solomon  </vt:lpstr>
      <vt:lpstr>Elijah</vt:lpstr>
      <vt:lpstr>The Time of Jesus on Earth </vt:lpstr>
      <vt:lpstr>PowerPoint Presentation</vt:lpstr>
      <vt:lpstr>Where are we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Kidding Me</dc:title>
  <dc:creator>User</dc:creator>
  <cp:lastModifiedBy>Eleanor Dahlman</cp:lastModifiedBy>
  <cp:revision>33</cp:revision>
  <cp:lastPrinted>2021-05-30T16:01:59Z</cp:lastPrinted>
  <dcterms:created xsi:type="dcterms:W3CDTF">2021-05-29T21:23:46Z</dcterms:created>
  <dcterms:modified xsi:type="dcterms:W3CDTF">2021-05-30T19:44:09Z</dcterms:modified>
</cp:coreProperties>
</file>